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9144000" cy="6858000" type="screen4x3"/>
  <p:notesSz cx="6858000" cy="9144000"/>
  <p:custDataLst>
    <p:tags r:id="rId4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314-E6EA-46B4-B905-B39C6E947160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A6E8-547B-4AF0-9A49-10E693BD6C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314-E6EA-46B4-B905-B39C6E947160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A6E8-547B-4AF0-9A49-10E693BD6C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314-E6EA-46B4-B905-B39C6E947160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A6E8-547B-4AF0-9A49-10E693BD6C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314-E6EA-46B4-B905-B39C6E947160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A6E8-547B-4AF0-9A49-10E693BD6C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314-E6EA-46B4-B905-B39C6E947160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A6E8-547B-4AF0-9A49-10E693BD6C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314-E6EA-46B4-B905-B39C6E947160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A6E8-547B-4AF0-9A49-10E693BD6C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314-E6EA-46B4-B905-B39C6E947160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A6E8-547B-4AF0-9A49-10E693BD6C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314-E6EA-46B4-B905-B39C6E947160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A6E8-547B-4AF0-9A49-10E693BD6C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314-E6EA-46B4-B905-B39C6E947160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A6E8-547B-4AF0-9A49-10E693BD6C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314-E6EA-46B4-B905-B39C6E947160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A6E8-547B-4AF0-9A49-10E693BD6C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314-E6EA-46B4-B905-B39C6E947160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A6E8-547B-4AF0-9A49-10E693BD6C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3E314-E6EA-46B4-B905-B39C6E947160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8A6E8-547B-4AF0-9A49-10E693BD6C8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20-59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base 10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48200" y="990600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addition strategies is not needed for 20 to 99 because the language of these numbers lend themselves to place value and number building.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57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41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52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Cube 144"/>
          <p:cNvSpPr/>
          <p:nvPr/>
        </p:nvSpPr>
        <p:spPr>
          <a:xfrm>
            <a:off x="59436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Cube 145"/>
          <p:cNvSpPr/>
          <p:nvPr/>
        </p:nvSpPr>
        <p:spPr>
          <a:xfrm>
            <a:off x="64770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50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23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Cube 144"/>
          <p:cNvSpPr/>
          <p:nvPr/>
        </p:nvSpPr>
        <p:spPr>
          <a:xfrm>
            <a:off x="59436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40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25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34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Cube 144"/>
          <p:cNvSpPr/>
          <p:nvPr/>
        </p:nvSpPr>
        <p:spPr>
          <a:xfrm>
            <a:off x="59436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Cube 145"/>
          <p:cNvSpPr/>
          <p:nvPr/>
        </p:nvSpPr>
        <p:spPr>
          <a:xfrm>
            <a:off x="64770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48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Cube 144"/>
          <p:cNvSpPr/>
          <p:nvPr/>
        </p:nvSpPr>
        <p:spPr>
          <a:xfrm>
            <a:off x="59436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Cube 144"/>
          <p:cNvSpPr/>
          <p:nvPr/>
        </p:nvSpPr>
        <p:spPr>
          <a:xfrm>
            <a:off x="59436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26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54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29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Cube 144"/>
          <p:cNvSpPr/>
          <p:nvPr/>
        </p:nvSpPr>
        <p:spPr>
          <a:xfrm>
            <a:off x="59436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Cube 145"/>
          <p:cNvSpPr/>
          <p:nvPr/>
        </p:nvSpPr>
        <p:spPr>
          <a:xfrm>
            <a:off x="64770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51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27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28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Cube 144"/>
          <p:cNvSpPr/>
          <p:nvPr/>
        </p:nvSpPr>
        <p:spPr>
          <a:xfrm>
            <a:off x="59436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24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53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56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37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21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47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55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2438400" y="1219200"/>
            <a:ext cx="304800" cy="2286000"/>
            <a:chOff x="838200" y="1905000"/>
            <a:chExt cx="457200" cy="3505200"/>
          </a:xfrm>
        </p:grpSpPr>
        <p:sp>
          <p:nvSpPr>
            <p:cNvPr id="68" name="Cube 6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Cube 6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ube 6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Cube 7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Cube 7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ube 7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ube 7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Cube 7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ube 7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Cube 7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Cube 7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36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35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33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32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31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30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22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46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49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Cube 142"/>
          <p:cNvSpPr/>
          <p:nvPr/>
        </p:nvSpPr>
        <p:spPr>
          <a:xfrm>
            <a:off x="48768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Cube 143"/>
          <p:cNvSpPr/>
          <p:nvPr/>
        </p:nvSpPr>
        <p:spPr>
          <a:xfrm>
            <a:off x="54102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Cube 144"/>
          <p:cNvSpPr/>
          <p:nvPr/>
        </p:nvSpPr>
        <p:spPr>
          <a:xfrm>
            <a:off x="59436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Cube 145"/>
          <p:cNvSpPr/>
          <p:nvPr/>
        </p:nvSpPr>
        <p:spPr>
          <a:xfrm>
            <a:off x="6477000" y="2362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45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Cube 141"/>
          <p:cNvSpPr/>
          <p:nvPr/>
        </p:nvSpPr>
        <p:spPr>
          <a:xfrm>
            <a:off x="70866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44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Cube 140"/>
          <p:cNvSpPr/>
          <p:nvPr/>
        </p:nvSpPr>
        <p:spPr>
          <a:xfrm>
            <a:off x="65532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43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ube 139"/>
          <p:cNvSpPr/>
          <p:nvPr/>
        </p:nvSpPr>
        <p:spPr>
          <a:xfrm>
            <a:off x="60198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06680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304800"/>
            <a:ext cx="76200" cy="4876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800" y="381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tens (10s)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457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ones or units (1s)</a:t>
            </a:r>
            <a:endParaRPr lang="en-US" sz="2400" dirty="0"/>
          </a:p>
        </p:txBody>
      </p:sp>
      <p:sp>
        <p:nvSpPr>
          <p:cNvPr id="16" name="Cube 15"/>
          <p:cNvSpPr/>
          <p:nvPr/>
        </p:nvSpPr>
        <p:spPr>
          <a:xfrm>
            <a:off x="49530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9"/>
          <p:cNvGrpSpPr/>
          <p:nvPr/>
        </p:nvGrpSpPr>
        <p:grpSpPr>
          <a:xfrm>
            <a:off x="533400" y="1219200"/>
            <a:ext cx="304800" cy="2286000"/>
            <a:chOff x="838200" y="1905000"/>
            <a:chExt cx="457200" cy="3505200"/>
          </a:xfrm>
        </p:grpSpPr>
        <p:sp>
          <p:nvSpPr>
            <p:cNvPr id="18" name="Cube 17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ube 22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ube 24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42419" y="58584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42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99"/>
          <p:cNvGrpSpPr/>
          <p:nvPr/>
        </p:nvGrpSpPr>
        <p:grpSpPr>
          <a:xfrm>
            <a:off x="990600" y="1219200"/>
            <a:ext cx="304800" cy="2286000"/>
            <a:chOff x="838200" y="1905000"/>
            <a:chExt cx="457200" cy="3505200"/>
          </a:xfrm>
        </p:grpSpPr>
        <p:sp>
          <p:nvSpPr>
            <p:cNvPr id="32" name="Cube 31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ube 35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9"/>
          <p:cNvGrpSpPr/>
          <p:nvPr/>
        </p:nvGrpSpPr>
        <p:grpSpPr>
          <a:xfrm>
            <a:off x="1524000" y="1219200"/>
            <a:ext cx="304800" cy="2286000"/>
            <a:chOff x="838200" y="1905000"/>
            <a:chExt cx="457200" cy="3505200"/>
          </a:xfrm>
        </p:grpSpPr>
        <p:sp>
          <p:nvSpPr>
            <p:cNvPr id="44" name="Cube 43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ube 45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ube 46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99"/>
          <p:cNvGrpSpPr/>
          <p:nvPr/>
        </p:nvGrpSpPr>
        <p:grpSpPr>
          <a:xfrm>
            <a:off x="1981200" y="1219200"/>
            <a:ext cx="304800" cy="2286000"/>
            <a:chOff x="838200" y="1905000"/>
            <a:chExt cx="457200" cy="3505200"/>
          </a:xfrm>
        </p:grpSpPr>
        <p:sp>
          <p:nvSpPr>
            <p:cNvPr id="56" name="Cube 55"/>
            <p:cNvSpPr/>
            <p:nvPr/>
          </p:nvSpPr>
          <p:spPr>
            <a:xfrm>
              <a:off x="838200" y="4953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Cube 56"/>
            <p:cNvSpPr/>
            <p:nvPr/>
          </p:nvSpPr>
          <p:spPr>
            <a:xfrm>
              <a:off x="838200" y="4648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ube 57"/>
            <p:cNvSpPr/>
            <p:nvPr/>
          </p:nvSpPr>
          <p:spPr>
            <a:xfrm>
              <a:off x="838200" y="4343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/>
            <p:cNvSpPr/>
            <p:nvPr/>
          </p:nvSpPr>
          <p:spPr>
            <a:xfrm>
              <a:off x="838200" y="4038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/>
            <p:cNvSpPr/>
            <p:nvPr/>
          </p:nvSpPr>
          <p:spPr>
            <a:xfrm>
              <a:off x="838200" y="3733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/>
            <p:cNvSpPr/>
            <p:nvPr/>
          </p:nvSpPr>
          <p:spPr>
            <a:xfrm>
              <a:off x="838200" y="3429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/>
            <p:cNvSpPr/>
            <p:nvPr/>
          </p:nvSpPr>
          <p:spPr>
            <a:xfrm>
              <a:off x="838200" y="31242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/>
            <p:cNvSpPr/>
            <p:nvPr/>
          </p:nvSpPr>
          <p:spPr>
            <a:xfrm>
              <a:off x="838200" y="28194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/>
            <p:cNvSpPr/>
            <p:nvPr/>
          </p:nvSpPr>
          <p:spPr>
            <a:xfrm>
              <a:off x="838200" y="25146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/>
            <p:cNvSpPr/>
            <p:nvPr/>
          </p:nvSpPr>
          <p:spPr>
            <a:xfrm>
              <a:off x="838200" y="22098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/>
            <p:cNvSpPr/>
            <p:nvPr/>
          </p:nvSpPr>
          <p:spPr>
            <a:xfrm>
              <a:off x="838200" y="1905000"/>
              <a:ext cx="457200" cy="457200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Cube 138"/>
          <p:cNvSpPr/>
          <p:nvPr/>
        </p:nvSpPr>
        <p:spPr>
          <a:xfrm>
            <a:off x="5486400" y="1600200"/>
            <a:ext cx="457200" cy="457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250&quot;&gt;&lt;object type=&quot;3&quot; unique_id=&quot;10251&quot;&gt;&lt;property id=&quot;20148&quot; value=&quot;5&quot;/&gt;&lt;property id=&quot;20300&quot; value=&quot;Slide 1 - &amp;quot;20-59&amp;quot;&quot;/&gt;&lt;property id=&quot;20307&quot; value=&quot;257&quot;/&gt;&lt;/object&gt;&lt;object type=&quot;3&quot; unique_id=&quot;10252&quot;&gt;&lt;property id=&quot;20148&quot; value=&quot;5&quot;/&gt;&lt;property id=&quot;20300&quot; value=&quot;Slide 2&quot;/&gt;&lt;property id=&quot;20307&quot; value=&quot;258&quot;/&gt;&lt;/object&gt;&lt;object type=&quot;3&quot; unique_id=&quot;10253&quot;&gt;&lt;property id=&quot;20148&quot; value=&quot;5&quot;/&gt;&lt;property id=&quot;20300&quot; value=&quot;Slide 3&quot;/&gt;&lt;property id=&quot;20307&quot; value=&quot;259&quot;/&gt;&lt;/object&gt;&lt;object type=&quot;3&quot; unique_id=&quot;10254&quot;&gt;&lt;property id=&quot;20148&quot; value=&quot;5&quot;/&gt;&lt;property id=&quot;20300&quot; value=&quot;Slide 4&quot;/&gt;&lt;property id=&quot;20307&quot; value=&quot;260&quot;/&gt;&lt;/object&gt;&lt;object type=&quot;3&quot; unique_id=&quot;10255&quot;&gt;&lt;property id=&quot;20148&quot; value=&quot;5&quot;/&gt;&lt;property id=&quot;20300&quot; value=&quot;Slide 5&quot;/&gt;&lt;property id=&quot;20307&quot; value=&quot;261&quot;/&gt;&lt;/object&gt;&lt;object type=&quot;3&quot; unique_id=&quot;10256&quot;&gt;&lt;property id=&quot;20148&quot; value=&quot;5&quot;/&gt;&lt;property id=&quot;20300&quot; value=&quot;Slide 6&quot;/&gt;&lt;property id=&quot;20307&quot; value=&quot;262&quot;/&gt;&lt;/object&gt;&lt;object type=&quot;3&quot; unique_id=&quot;10257&quot;&gt;&lt;property id=&quot;20148&quot; value=&quot;5&quot;/&gt;&lt;property id=&quot;20300&quot; value=&quot;Slide 7&quot;/&gt;&lt;property id=&quot;20307&quot; value=&quot;263&quot;/&gt;&lt;/object&gt;&lt;object type=&quot;3&quot; unique_id=&quot;10258&quot;&gt;&lt;property id=&quot;20148&quot; value=&quot;5&quot;/&gt;&lt;property id=&quot;20300&quot; value=&quot;Slide 8&quot;/&gt;&lt;property id=&quot;20307&quot; value=&quot;264&quot;/&gt;&lt;/object&gt;&lt;object type=&quot;3&quot; unique_id=&quot;10259&quot;&gt;&lt;property id=&quot;20148&quot; value=&quot;5&quot;/&gt;&lt;property id=&quot;20300&quot; value=&quot;Slide 9&quot;/&gt;&lt;property id=&quot;20307&quot; value=&quot;265&quot;/&gt;&lt;/object&gt;&lt;object type=&quot;3&quot; unique_id=&quot;10260&quot;&gt;&lt;property id=&quot;20148&quot; value=&quot;5&quot;/&gt;&lt;property id=&quot;20300&quot; value=&quot;Slide 10&quot;/&gt;&lt;property id=&quot;20307&quot; value=&quot;266&quot;/&gt;&lt;/object&gt;&lt;object type=&quot;3&quot; unique_id=&quot;10261&quot;&gt;&lt;property id=&quot;20148&quot; value=&quot;5&quot;/&gt;&lt;property id=&quot;20300&quot; value=&quot;Slide 11&quot;/&gt;&lt;property id=&quot;20307&quot; value=&quot;267&quot;/&gt;&lt;/object&gt;&lt;object type=&quot;3&quot; unique_id=&quot;10262&quot;&gt;&lt;property id=&quot;20148&quot; value=&quot;5&quot;/&gt;&lt;property id=&quot;20300&quot; value=&quot;Slide 12&quot;/&gt;&lt;property id=&quot;20307&quot; value=&quot;268&quot;/&gt;&lt;/object&gt;&lt;object type=&quot;3&quot; unique_id=&quot;10263&quot;&gt;&lt;property id=&quot;20148&quot; value=&quot;5&quot;/&gt;&lt;property id=&quot;20300&quot; value=&quot;Slide 13&quot;/&gt;&lt;property id=&quot;20307&quot; value=&quot;269&quot;/&gt;&lt;/object&gt;&lt;object type=&quot;3&quot; unique_id=&quot;10264&quot;&gt;&lt;property id=&quot;20148&quot; value=&quot;5&quot;/&gt;&lt;property id=&quot;20300&quot; value=&quot;Slide 14&quot;/&gt;&lt;property id=&quot;20307&quot; value=&quot;270&quot;/&gt;&lt;/object&gt;&lt;object type=&quot;3&quot; unique_id=&quot;10265&quot;&gt;&lt;property id=&quot;20148&quot; value=&quot;5&quot;/&gt;&lt;property id=&quot;20300&quot; value=&quot;Slide 15&quot;/&gt;&lt;property id=&quot;20307&quot; value=&quot;271&quot;/&gt;&lt;/object&gt;&lt;object type=&quot;3&quot; unique_id=&quot;10266&quot;&gt;&lt;property id=&quot;20148&quot; value=&quot;5&quot;/&gt;&lt;property id=&quot;20300&quot; value=&quot;Slide 16&quot;/&gt;&lt;property id=&quot;20307&quot; value=&quot;272&quot;/&gt;&lt;/object&gt;&lt;object type=&quot;3&quot; unique_id=&quot;10267&quot;&gt;&lt;property id=&quot;20148&quot; value=&quot;5&quot;/&gt;&lt;property id=&quot;20300&quot; value=&quot;Slide 17&quot;/&gt;&lt;property id=&quot;20307&quot; value=&quot;273&quot;/&gt;&lt;/object&gt;&lt;object type=&quot;3&quot; unique_id=&quot;10268&quot;&gt;&lt;property id=&quot;20148&quot; value=&quot;5&quot;/&gt;&lt;property id=&quot;20300&quot; value=&quot;Slide 18&quot;/&gt;&lt;property id=&quot;20307&quot; value=&quot;274&quot;/&gt;&lt;/object&gt;&lt;object type=&quot;3&quot; unique_id=&quot;10269&quot;&gt;&lt;property id=&quot;20148&quot; value=&quot;5&quot;/&gt;&lt;property id=&quot;20300&quot; value=&quot;Slide 19&quot;/&gt;&lt;property id=&quot;20307&quot; value=&quot;275&quot;/&gt;&lt;/object&gt;&lt;object type=&quot;3&quot; unique_id=&quot;10270&quot;&gt;&lt;property id=&quot;20148&quot; value=&quot;5&quot;/&gt;&lt;property id=&quot;20300&quot; value=&quot;Slide 20&quot;/&gt;&lt;property id=&quot;20307&quot; value=&quot;276&quot;/&gt;&lt;/object&gt;&lt;object type=&quot;3&quot; unique_id=&quot;10271&quot;&gt;&lt;property id=&quot;20148&quot; value=&quot;5&quot;/&gt;&lt;property id=&quot;20300&quot; value=&quot;Slide 21&quot;/&gt;&lt;property id=&quot;20307&quot; value=&quot;277&quot;/&gt;&lt;/object&gt;&lt;object type=&quot;3&quot; unique_id=&quot;10272&quot;&gt;&lt;property id=&quot;20148&quot; value=&quot;5&quot;/&gt;&lt;property id=&quot;20300&quot; value=&quot;Slide 22&quot;/&gt;&lt;property id=&quot;20307&quot; value=&quot;278&quot;/&gt;&lt;/object&gt;&lt;object type=&quot;3&quot; unique_id=&quot;10273&quot;&gt;&lt;property id=&quot;20148&quot; value=&quot;5&quot;/&gt;&lt;property id=&quot;20300&quot; value=&quot;Slide 23&quot;/&gt;&lt;property id=&quot;20307&quot; value=&quot;279&quot;/&gt;&lt;/object&gt;&lt;object type=&quot;3&quot; unique_id=&quot;10274&quot;&gt;&lt;property id=&quot;20148&quot; value=&quot;5&quot;/&gt;&lt;property id=&quot;20300&quot; value=&quot;Slide 24&quot;/&gt;&lt;property id=&quot;20307&quot; value=&quot;280&quot;/&gt;&lt;/object&gt;&lt;object type=&quot;3&quot; unique_id=&quot;10275&quot;&gt;&lt;property id=&quot;20148&quot; value=&quot;5&quot;/&gt;&lt;property id=&quot;20300&quot; value=&quot;Slide 25&quot;/&gt;&lt;property id=&quot;20307&quot; value=&quot;281&quot;/&gt;&lt;/object&gt;&lt;object type=&quot;3&quot; unique_id=&quot;10276&quot;&gt;&lt;property id=&quot;20148&quot; value=&quot;5&quot;/&gt;&lt;property id=&quot;20300&quot; value=&quot;Slide 26&quot;/&gt;&lt;property id=&quot;20307&quot; value=&quot;282&quot;/&gt;&lt;/object&gt;&lt;object type=&quot;3&quot; unique_id=&quot;10277&quot;&gt;&lt;property id=&quot;20148&quot; value=&quot;5&quot;/&gt;&lt;property id=&quot;20300&quot; value=&quot;Slide 27&quot;/&gt;&lt;property id=&quot;20307&quot; value=&quot;283&quot;/&gt;&lt;/object&gt;&lt;object type=&quot;3&quot; unique_id=&quot;10278&quot;&gt;&lt;property id=&quot;20148&quot; value=&quot;5&quot;/&gt;&lt;property id=&quot;20300&quot; value=&quot;Slide 28&quot;/&gt;&lt;property id=&quot;20307&quot; value=&quot;284&quot;/&gt;&lt;/object&gt;&lt;object type=&quot;3&quot; unique_id=&quot;10279&quot;&gt;&lt;property id=&quot;20148&quot; value=&quot;5&quot;/&gt;&lt;property id=&quot;20300&quot; value=&quot;Slide 29&quot;/&gt;&lt;property id=&quot;20307&quot; value=&quot;285&quot;/&gt;&lt;/object&gt;&lt;object type=&quot;3&quot; unique_id=&quot;10280&quot;&gt;&lt;property id=&quot;20148&quot; value=&quot;5&quot;/&gt;&lt;property id=&quot;20300&quot; value=&quot;Slide 30&quot;/&gt;&lt;property id=&quot;20307&quot; value=&quot;286&quot;/&gt;&lt;/object&gt;&lt;object type=&quot;3&quot; unique_id=&quot;10281&quot;&gt;&lt;property id=&quot;20148&quot; value=&quot;5&quot;/&gt;&lt;property id=&quot;20300&quot; value=&quot;Slide 31&quot;/&gt;&lt;property id=&quot;20307&quot; value=&quot;287&quot;/&gt;&lt;/object&gt;&lt;object type=&quot;3&quot; unique_id=&quot;10282&quot;&gt;&lt;property id=&quot;20148&quot; value=&quot;5&quot;/&gt;&lt;property id=&quot;20300&quot; value=&quot;Slide 32&quot;/&gt;&lt;property id=&quot;20307&quot; value=&quot;288&quot;/&gt;&lt;/object&gt;&lt;object type=&quot;3&quot; unique_id=&quot;10283&quot;&gt;&lt;property id=&quot;20148&quot; value=&quot;5&quot;/&gt;&lt;property id=&quot;20300&quot; value=&quot;Slide 33&quot;/&gt;&lt;property id=&quot;20307&quot; value=&quot;289&quot;/&gt;&lt;/object&gt;&lt;object type=&quot;3&quot; unique_id=&quot;10284&quot;&gt;&lt;property id=&quot;20148&quot; value=&quot;5&quot;/&gt;&lt;property id=&quot;20300&quot; value=&quot;Slide 34&quot;/&gt;&lt;property id=&quot;20307&quot; value=&quot;290&quot;/&gt;&lt;/object&gt;&lt;object type=&quot;3&quot; unique_id=&quot;10285&quot;&gt;&lt;property id=&quot;20148&quot; value=&quot;5&quot;/&gt;&lt;property id=&quot;20300&quot; value=&quot;Slide 35&quot;/&gt;&lt;property id=&quot;20307&quot; value=&quot;291&quot;/&gt;&lt;/object&gt;&lt;object type=&quot;3&quot; unique_id=&quot;10286&quot;&gt;&lt;property id=&quot;20148&quot; value=&quot;5&quot;/&gt;&lt;property id=&quot;20300&quot; value=&quot;Slide 36&quot;/&gt;&lt;property id=&quot;20307&quot; value=&quot;292&quot;/&gt;&lt;/object&gt;&lt;object type=&quot;3&quot; unique_id=&quot;10287&quot;&gt;&lt;property id=&quot;20148&quot; value=&quot;5&quot;/&gt;&lt;property id=&quot;20300&quot; value=&quot;Slide 37&quot;/&gt;&lt;property id=&quot;20307&quot; value=&quot;293&quot;/&gt;&lt;/object&gt;&lt;object type=&quot;3&quot; unique_id=&quot;10288&quot;&gt;&lt;property id=&quot;20148&quot; value=&quot;5&quot;/&gt;&lt;property id=&quot;20300&quot; value=&quot;Slide 38&quot;/&gt;&lt;property id=&quot;20307&quot; value=&quot;294&quot;/&gt;&lt;/object&gt;&lt;object type=&quot;3&quot; unique_id=&quot;10289&quot;&gt;&lt;property id=&quot;20148&quot; value=&quot;5&quot;/&gt;&lt;property id=&quot;20300&quot; value=&quot;Slide 39&quot;/&gt;&lt;property id=&quot;20307&quot; value=&quot;295&quot;/&gt;&lt;/object&gt;&lt;object type=&quot;3&quot; unique_id=&quot;10290&quot;&gt;&lt;property id=&quot;20148&quot; value=&quot;5&quot;/&gt;&lt;property id=&quot;20300&quot; value=&quot;Slide 40&quot;/&gt;&lt;property id=&quot;20307&quot; value=&quot;296&quot;/&gt;&lt;/object&gt;&lt;object type=&quot;3&quot; unique_id=&quot;10291&quot;&gt;&lt;property id=&quot;20148&quot; value=&quot;5&quot;/&gt;&lt;property id=&quot;20300&quot; value=&quot;Slide 41&quot;/&gt;&lt;property id=&quot;20307&quot; value=&quot;297&quot;/&gt;&lt;/object&gt;&lt;/object&gt;&lt;object type=&quot;8&quot; unique_id=&quot;1033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468</Words>
  <Application>Microsoft Office PowerPoint</Application>
  <PresentationFormat>On-screen Show (4:3)</PresentationFormat>
  <Paragraphs>123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20-59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</vt:vector>
  </TitlesOfParts>
  <Company>DPS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20-59</dc:title>
  <dc:creator>Robert Frantum-Allen</dc:creator>
  <cp:lastModifiedBy>Robert Frantum-Allen</cp:lastModifiedBy>
  <cp:revision>1</cp:revision>
  <dcterms:created xsi:type="dcterms:W3CDTF">2013-01-03T18:44:51Z</dcterms:created>
  <dcterms:modified xsi:type="dcterms:W3CDTF">2013-01-03T18:46:29Z</dcterms:modified>
</cp:coreProperties>
</file>